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9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3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8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27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2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43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85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80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3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66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02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AC9F-EE3C-4F70-B739-05DEB7652355}" type="datetimeFigureOut">
              <a:rPr lang="zh-TW" altLang="en-US" smtClean="0"/>
              <a:t>2021/1/10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3384" y="620688"/>
            <a:ext cx="710964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網頁程式設計期末專案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945360" y="4365104"/>
            <a:ext cx="7192628" cy="1920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組員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張家逞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00857030</a:t>
            </a:r>
            <a:endParaRPr lang="en-US" altLang="zh-TW" sz="54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組員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王俊瀚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00857050</a:t>
            </a:r>
          </a:p>
        </p:txBody>
      </p:sp>
    </p:spTree>
    <p:extLst>
      <p:ext uri="{BB962C8B-B14F-4D97-AF65-F5344CB8AC3E}">
        <p14:creationId xmlns:p14="http://schemas.microsoft.com/office/powerpoint/2010/main" val="2360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3440921" y="384473"/>
            <a:ext cx="2262159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天堂路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479"/>
            <a:ext cx="8229600" cy="394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5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3094672" y="384473"/>
            <a:ext cx="295465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設計理念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97808" y="3717032"/>
            <a:ext cx="8148384" cy="1920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訓練反應速度</a:t>
            </a:r>
            <a:endParaRPr lang="en-US" altLang="zh-TW" sz="54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TW" altLang="en-US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為台灣增加</a:t>
            </a:r>
            <a:r>
              <a:rPr lang="zh-TW" altLang="en-US" sz="54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電競選手能力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4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1439573" y="384473"/>
            <a:ext cx="626485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重要程式碼設計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-CSS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7" y="1340768"/>
            <a:ext cx="8772283" cy="471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40" y="1428001"/>
            <a:ext cx="3276600" cy="204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40" y="3356992"/>
            <a:ext cx="39243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562604" cy="203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45224"/>
            <a:ext cx="5083175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7" y="1336693"/>
            <a:ext cx="6781709" cy="3673431"/>
          </a:xfr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40" y="1376904"/>
            <a:ext cx="3444875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847214" cy="3167241"/>
          </a:xfrm>
          <a:prstGeom prst="rect">
            <a:avLst/>
          </a:prstGeom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40" y="2412320"/>
            <a:ext cx="2751137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1672006" y="384473"/>
            <a:ext cx="579998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重要程式碼設計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-JS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7910"/>
            <a:ext cx="8229600" cy="435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0891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4364"/>
            <a:ext cx="820891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00808"/>
            <a:ext cx="823446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" y="1700808"/>
            <a:ext cx="817942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" y="1727236"/>
            <a:ext cx="8225399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" y="1700808"/>
            <a:ext cx="824483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5" y="1727236"/>
            <a:ext cx="823446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4364"/>
            <a:ext cx="825957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707056" y="1213009"/>
            <a:ext cx="29546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音效設計</a:t>
            </a:r>
            <a:endParaRPr lang="en-US" altLang="zh-TW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endParaRPr lang="zh-TW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509120"/>
            <a:ext cx="307181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1" y="2846996"/>
            <a:ext cx="8469536" cy="63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671638"/>
            <a:ext cx="5478463" cy="351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151188"/>
            <a:ext cx="6729413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3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3094672" y="384473"/>
            <a:ext cx="295465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工作分配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標題 6"/>
          <p:cNvSpPr>
            <a:spLocks noGrp="1"/>
          </p:cNvSpPr>
          <p:nvPr>
            <p:ph idx="1"/>
          </p:nvPr>
        </p:nvSpPr>
        <p:spPr>
          <a:xfrm>
            <a:off x="2837390" y="3645024"/>
            <a:ext cx="3469219" cy="1920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indent="0" algn="ctr">
              <a:buNone/>
            </a:pP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王俊瀚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  <a:p>
            <a:pPr marL="0" indent="0" algn="ctr">
              <a:buNone/>
            </a:pPr>
            <a:r>
              <a:rPr lang="zh-TW" altLang="en-US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張家逞</a:t>
            </a:r>
            <a:r>
              <a:rPr lang="en-US" altLang="zh-TW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5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81</TotalTime>
  <Words>54</Words>
  <Application>Microsoft Office PowerPoint</Application>
  <PresentationFormat>如螢幕大小 (4:3)</PresentationFormat>
  <Paragraphs>13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Office 佈景主題</vt:lpstr>
      <vt:lpstr>PowerPoint 簡報</vt:lpstr>
      <vt:lpstr>天堂路</vt:lpstr>
      <vt:lpstr>設計理念</vt:lpstr>
      <vt:lpstr>重要程式碼設計-CSS</vt:lpstr>
      <vt:lpstr>重要程式碼設計-JS</vt:lpstr>
      <vt:lpstr>工作分配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7</cp:revision>
  <dcterms:created xsi:type="dcterms:W3CDTF">2021-01-10T08:32:12Z</dcterms:created>
  <dcterms:modified xsi:type="dcterms:W3CDTF">2021-01-10T09:53:36Z</dcterms:modified>
</cp:coreProperties>
</file>